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>
      <p:cViewPr varScale="1">
        <p:scale>
          <a:sx n="99" d="100"/>
          <a:sy n="99" d="100"/>
        </p:scale>
        <p:origin x="19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55C2907-7B41-4762-8315-C10D9CF84A8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9C80A-9C2F-40B3-BAAE-9C67F1F064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C33AB-6F2D-425E-9F9C-F9CB75D2501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ADDD7-2197-4974-8F76-2FDA032F0F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030D9-95E1-465A-8221-EABB537704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7D2B5-6FB2-4551-8AD9-672EE99DE9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46837-8E25-4C68-919F-038AE1F18B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29463-F77C-4860-ADA9-6B1475DDF8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7B961-2A26-42FF-9E69-6FFB366C16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59AF3-7D23-4549-846C-812E8FBAB5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8B6A0-82D8-4AB8-9EF0-8F2D7DEA945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EC084D-0C5D-443F-B360-3672034162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0A20A-A4E5-4168-AB48-4DD4FBB7AA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0398E-5B20-47A5-B2EC-D1C5A2C829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4339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CF58F949-CAE2-439C-BF72-2E589F2A66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1861"/>
            <a:ext cx="8136904" cy="610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88640"/>
            <a:ext cx="6480720" cy="649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4" y="1124017"/>
            <a:ext cx="8829332" cy="482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6632"/>
            <a:ext cx="6042978" cy="657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393" y="1340768"/>
            <a:ext cx="8695095" cy="455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84584"/>
            <a:ext cx="7635451" cy="6728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2927</TotalTime>
  <Words>0</Words>
  <Application>Microsoft Office PowerPoint</Application>
  <PresentationFormat>如螢幕大小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新細明體</vt:lpstr>
      <vt:lpstr>Tahoma</vt:lpstr>
      <vt:lpstr>Wingdings</vt:lpstr>
      <vt:lpstr>Blends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SYNNEX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Rolling-Contact Bearing</dc:title>
  <dc:creator>楊正成</dc:creator>
  <cp:lastModifiedBy>CKS</cp:lastModifiedBy>
  <cp:revision>95</cp:revision>
  <dcterms:created xsi:type="dcterms:W3CDTF">2004-11-01T14:47:13Z</dcterms:created>
  <dcterms:modified xsi:type="dcterms:W3CDTF">2015-09-18T08:26:43Z</dcterms:modified>
</cp:coreProperties>
</file>